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2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81E69-21D5-4DDB-859E-B41B9280830E}" type="datetimeFigureOut">
              <a:rPr lang="zh-CN" altLang="en-US" smtClean="0"/>
              <a:t>2015-9-12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07559-59D0-4246-92B9-AA8A8150B62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____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00826" y="428604"/>
          <a:ext cx="2357454" cy="1767681"/>
        </p:xfrm>
        <a:graphic>
          <a:graphicData uri="http://schemas.openxmlformats.org/presentationml/2006/ole">
            <p:oleObj spid="_x0000_s1026" name="演示文稿" r:id="rId3" imgW="4568900" imgH="3425883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全屏显示(4:3)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3" baseType="lpstr">
      <vt:lpstr>Office 主题</vt:lpstr>
      <vt:lpstr>Microsoft Office PowerPoint 演示文稿</vt:lpstr>
      <vt:lpstr>幻灯片 1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1</cp:revision>
  <dcterms:created xsi:type="dcterms:W3CDTF">2015-09-12T06:35:24Z</dcterms:created>
  <dcterms:modified xsi:type="dcterms:W3CDTF">2015-09-12T06:38:19Z</dcterms:modified>
</cp:coreProperties>
</file>